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8" r:id="rId3"/>
    <p:sldId id="329" r:id="rId4"/>
    <p:sldId id="330" r:id="rId5"/>
    <p:sldId id="331" r:id="rId6"/>
    <p:sldId id="292" r:id="rId7"/>
    <p:sldId id="257" r:id="rId8"/>
    <p:sldId id="258" r:id="rId9"/>
    <p:sldId id="259" r:id="rId10"/>
    <p:sldId id="260" r:id="rId11"/>
    <p:sldId id="261" r:id="rId12"/>
    <p:sldId id="262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93" r:id="rId32"/>
    <p:sldId id="283" r:id="rId33"/>
    <p:sldId id="284" r:id="rId34"/>
    <p:sldId id="285" r:id="rId35"/>
    <p:sldId id="289" r:id="rId36"/>
    <p:sldId id="286" r:id="rId37"/>
    <p:sldId id="287" r:id="rId38"/>
    <p:sldId id="290" r:id="rId39"/>
    <p:sldId id="288" r:id="rId40"/>
    <p:sldId id="291" r:id="rId41"/>
    <p:sldId id="271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99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70" d="100"/>
          <a:sy n="70" d="100"/>
        </p:scale>
        <p:origin x="-1374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DBB7-0707-45C6-A4E3-5D6F73755E2A}" type="datetimeFigureOut">
              <a:rPr lang="es-MX" smtClean="0"/>
              <a:t>25/06/2015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2812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DBB7-0707-45C6-A4E3-5D6F73755E2A}" type="datetimeFigureOut">
              <a:rPr lang="es-MX" smtClean="0"/>
              <a:t>25/06/2015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2515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DBB7-0707-45C6-A4E3-5D6F73755E2A}" type="datetimeFigureOut">
              <a:rPr lang="es-MX" smtClean="0"/>
              <a:t>25/06/2015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869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DBB7-0707-45C6-A4E3-5D6F73755E2A}" type="datetimeFigureOut">
              <a:rPr lang="es-MX" smtClean="0"/>
              <a:t>25/06/2015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4730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DBB7-0707-45C6-A4E3-5D6F73755E2A}" type="datetimeFigureOut">
              <a:rPr lang="es-MX" smtClean="0"/>
              <a:t>25/06/2015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2147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DBB7-0707-45C6-A4E3-5D6F73755E2A}" type="datetimeFigureOut">
              <a:rPr lang="es-MX" smtClean="0"/>
              <a:t>25/06/2015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1652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DBB7-0707-45C6-A4E3-5D6F73755E2A}" type="datetimeFigureOut">
              <a:rPr lang="es-MX" smtClean="0"/>
              <a:t>25/06/2015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9796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DBB7-0707-45C6-A4E3-5D6F73755E2A}" type="datetimeFigureOut">
              <a:rPr lang="es-MX" smtClean="0"/>
              <a:t>25/06/2015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7263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DBB7-0707-45C6-A4E3-5D6F73755E2A}" type="datetimeFigureOut">
              <a:rPr lang="es-MX" smtClean="0"/>
              <a:t>25/06/2015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5599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DBB7-0707-45C6-A4E3-5D6F73755E2A}" type="datetimeFigureOut">
              <a:rPr lang="es-MX" smtClean="0"/>
              <a:t>25/06/2015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3650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DBB7-0707-45C6-A4E3-5D6F73755E2A}" type="datetimeFigureOut">
              <a:rPr lang="es-MX" smtClean="0"/>
              <a:t>25/06/2015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947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7DBB7-0707-45C6-A4E3-5D6F73755E2A}" type="datetimeFigureOut">
              <a:rPr lang="es-MX" smtClean="0"/>
              <a:t>25/06/2015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4144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88640"/>
            <a:ext cx="7772400" cy="2475706"/>
          </a:xfrm>
        </p:spPr>
        <p:txBody>
          <a:bodyPr/>
          <a:lstStyle/>
          <a:p>
            <a:r>
              <a:rPr lang="es-MX" dirty="0" err="1" smtClean="0">
                <a:solidFill>
                  <a:srgbClr val="7030A0"/>
                </a:solidFill>
                <a:latin typeface="Arial Black" panose="020B0A04020102020204" pitchFamily="34" charset="0"/>
              </a:rPr>
              <a:t>Let’s</a:t>
            </a:r>
            <a:r>
              <a:rPr lang="es-MX" dirty="0" smtClean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  <a:r>
              <a:rPr lang="es-MX" dirty="0" err="1" smtClean="0">
                <a:solidFill>
                  <a:srgbClr val="7030A0"/>
                </a:solidFill>
                <a:latin typeface="Arial Black" panose="020B0A04020102020204" pitchFamily="34" charset="0"/>
              </a:rPr>
              <a:t>Celebrate</a:t>
            </a:r>
            <a:endParaRPr lang="es-MX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1029"/>
            <a:ext cx="9144000" cy="3526971"/>
          </a:xfrm>
          <a:prstGeom prst="rect">
            <a:avLst/>
          </a:prstGeom>
        </p:spPr>
      </p:pic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899592" y="1939612"/>
            <a:ext cx="7344816" cy="1418749"/>
          </a:xfrm>
        </p:spPr>
        <p:txBody>
          <a:bodyPr>
            <a:normAutofit/>
          </a:bodyPr>
          <a:lstStyle/>
          <a:p>
            <a:r>
              <a:rPr lang="es-MX" dirty="0" err="1" smtClean="0">
                <a:solidFill>
                  <a:srgbClr val="92D050"/>
                </a:solidFill>
              </a:rPr>
              <a:t>Invitations</a:t>
            </a:r>
            <a:r>
              <a:rPr lang="es-MX" dirty="0" smtClean="0">
                <a:solidFill>
                  <a:srgbClr val="92D050"/>
                </a:solidFill>
              </a:rPr>
              <a:t>, </a:t>
            </a:r>
            <a:r>
              <a:rPr lang="es-MX" dirty="0" err="1" smtClean="0">
                <a:solidFill>
                  <a:srgbClr val="92D050"/>
                </a:solidFill>
              </a:rPr>
              <a:t>using</a:t>
            </a:r>
            <a:r>
              <a:rPr lang="es-MX" dirty="0" smtClean="0">
                <a:solidFill>
                  <a:srgbClr val="92D050"/>
                </a:solidFill>
              </a:rPr>
              <a:t> </a:t>
            </a:r>
            <a:r>
              <a:rPr lang="es-MX" dirty="0" smtClean="0">
                <a:solidFill>
                  <a:srgbClr val="92D050"/>
                </a:solidFill>
              </a:rPr>
              <a:t>Modal </a:t>
            </a:r>
            <a:r>
              <a:rPr lang="es-MX" dirty="0" err="1" smtClean="0">
                <a:solidFill>
                  <a:srgbClr val="92D050"/>
                </a:solidFill>
              </a:rPr>
              <a:t>Auxiliaries</a:t>
            </a:r>
            <a:endParaRPr lang="es-MX" dirty="0">
              <a:solidFill>
                <a:srgbClr val="92D050"/>
              </a:solidFill>
            </a:endParaRPr>
          </a:p>
          <a:p>
            <a:r>
              <a:rPr lang="es-MX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Teacher</a:t>
            </a:r>
            <a:r>
              <a:rPr lang="es-MX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s-MX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Ms. </a:t>
            </a:r>
            <a:r>
              <a:rPr lang="es-MX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Chiquete</a:t>
            </a:r>
            <a:endParaRPr lang="es-MX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68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66"/>
                </a:solidFill>
              </a:rPr>
              <a:t>Get</a:t>
            </a:r>
            <a:r>
              <a:rPr lang="es-MX" sz="8800" b="1" dirty="0" smtClean="0">
                <a:solidFill>
                  <a:srgbClr val="FF0066"/>
                </a:solidFill>
              </a:rPr>
              <a:t> </a:t>
            </a:r>
            <a:r>
              <a:rPr lang="es-MX" sz="8800" b="1" dirty="0" err="1" smtClean="0">
                <a:solidFill>
                  <a:srgbClr val="FF0066"/>
                </a:solidFill>
              </a:rPr>
              <a:t>presents</a:t>
            </a:r>
            <a:endParaRPr lang="es-MX" sz="8800" b="1" dirty="0">
              <a:solidFill>
                <a:srgbClr val="FF0066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12" y="2924944"/>
            <a:ext cx="40386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8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tx2">
                    <a:lumMod val="50000"/>
                  </a:schemeClr>
                </a:solidFill>
              </a:rPr>
              <a:t>Get</a:t>
            </a:r>
            <a:r>
              <a:rPr lang="es-MX" sz="8800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MX" sz="8800" b="1" dirty="0" err="1" smtClean="0">
                <a:solidFill>
                  <a:schemeClr val="tx2">
                    <a:lumMod val="50000"/>
                  </a:schemeClr>
                </a:solidFill>
              </a:rPr>
              <a:t>together</a:t>
            </a:r>
            <a:endParaRPr lang="es-MX" sz="8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2643839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5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2">
                    <a:lumMod val="50000"/>
                  </a:schemeClr>
                </a:solidFill>
              </a:rPr>
              <a:t>Have</a:t>
            </a:r>
            <a:r>
              <a:rPr lang="es-MX" sz="8800" b="1" dirty="0" smtClean="0">
                <a:solidFill>
                  <a:schemeClr val="accent2">
                    <a:lumMod val="50000"/>
                  </a:schemeClr>
                </a:solidFill>
              </a:rPr>
              <a:t> a </a:t>
            </a:r>
            <a:r>
              <a:rPr lang="es-MX" sz="8800" b="1" dirty="0" err="1" smtClean="0">
                <a:solidFill>
                  <a:schemeClr val="accent2">
                    <a:lumMod val="50000"/>
                  </a:schemeClr>
                </a:solidFill>
              </a:rPr>
              <a:t>party</a:t>
            </a:r>
            <a:endParaRPr lang="es-MX" sz="8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25" y="2780928"/>
            <a:ext cx="3228950" cy="32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00"/>
                </a:solidFill>
              </a:rPr>
              <a:t>Throw</a:t>
            </a:r>
            <a:r>
              <a:rPr lang="es-MX" sz="8800" b="1" dirty="0" smtClean="0">
                <a:solidFill>
                  <a:srgbClr val="FF0000"/>
                </a:solidFill>
              </a:rPr>
              <a:t> a </a:t>
            </a:r>
            <a:r>
              <a:rPr lang="es-MX" sz="8800" b="1" dirty="0" err="1" smtClean="0">
                <a:solidFill>
                  <a:srgbClr val="FF0000"/>
                </a:solidFill>
              </a:rPr>
              <a:t>party</a:t>
            </a:r>
            <a:endParaRPr lang="es-MX" sz="8800" b="1" dirty="0">
              <a:solidFill>
                <a:srgbClr val="FF0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13" y="2190706"/>
            <a:ext cx="3927373" cy="440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6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chemeClr val="bg2">
                    <a:lumMod val="25000"/>
                  </a:schemeClr>
                </a:solidFill>
              </a:rPr>
              <a:t>Host a </a:t>
            </a:r>
            <a:r>
              <a:rPr lang="es-MX" sz="8800" b="1" dirty="0" err="1" smtClean="0">
                <a:solidFill>
                  <a:schemeClr val="bg2">
                    <a:lumMod val="25000"/>
                  </a:schemeClr>
                </a:solidFill>
              </a:rPr>
              <a:t>party</a:t>
            </a:r>
            <a:endParaRPr lang="es-MX" sz="8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10" y="2420888"/>
            <a:ext cx="5534380" cy="36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7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03165"/>
            <a:ext cx="8229600" cy="161277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2">
                    <a:lumMod val="75000"/>
                  </a:schemeClr>
                </a:solidFill>
              </a:rPr>
              <a:t>Have</a:t>
            </a:r>
            <a:r>
              <a:rPr lang="es-MX" sz="8800" b="1" dirty="0" smtClean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es-MX" sz="8800" b="1" dirty="0" err="1" smtClean="0">
                <a:solidFill>
                  <a:schemeClr val="accent2">
                    <a:lumMod val="75000"/>
                  </a:schemeClr>
                </a:solidFill>
              </a:rPr>
              <a:t>good</a:t>
            </a:r>
            <a:r>
              <a:rPr lang="es-MX" sz="8800" b="1" dirty="0" smtClean="0">
                <a:solidFill>
                  <a:schemeClr val="accent2">
                    <a:lumMod val="75000"/>
                  </a:schemeClr>
                </a:solidFill>
              </a:rPr>
              <a:t> time</a:t>
            </a:r>
            <a:endParaRPr lang="es-MX" sz="8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32" y="2204864"/>
            <a:ext cx="5796136" cy="38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4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0113" y="47667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rgbClr val="00FF00"/>
                </a:solidFill>
              </a:rPr>
              <a:t>Invite</a:t>
            </a:r>
            <a:endParaRPr lang="es-MX" sz="8800" b="1" dirty="0">
              <a:solidFill>
                <a:srgbClr val="00FF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53" y="1844824"/>
            <a:ext cx="3526831" cy="3526831"/>
          </a:xfrm>
          <a:prstGeom prst="rect">
            <a:avLst/>
          </a:prstGeom>
        </p:spPr>
      </p:pic>
      <p:sp>
        <p:nvSpPr>
          <p:cNvPr id="4" name="2 Marcador de contenido"/>
          <p:cNvSpPr txBox="1">
            <a:spLocks/>
          </p:cNvSpPr>
          <p:nvPr/>
        </p:nvSpPr>
        <p:spPr>
          <a:xfrm>
            <a:off x="460113" y="5311877"/>
            <a:ext cx="8229600" cy="161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sz="8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Invitation</a:t>
            </a:r>
            <a:endParaRPr lang="es-MX" sz="8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783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chemeClr val="accent5">
                    <a:lumMod val="75000"/>
                  </a:schemeClr>
                </a:solidFill>
              </a:rPr>
              <a:t>Plan a </a:t>
            </a:r>
            <a:r>
              <a:rPr lang="es-MX" sz="8800" b="1" dirty="0" err="1" smtClean="0">
                <a:solidFill>
                  <a:schemeClr val="accent5">
                    <a:lumMod val="75000"/>
                  </a:schemeClr>
                </a:solidFill>
              </a:rPr>
              <a:t>party</a:t>
            </a:r>
            <a:endParaRPr lang="es-MX" sz="8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276" y="2662428"/>
            <a:ext cx="4333448" cy="32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chemeClr val="accent4">
                    <a:lumMod val="50000"/>
                  </a:schemeClr>
                </a:solidFill>
              </a:rPr>
              <a:t>A rave</a:t>
            </a:r>
            <a:endParaRPr lang="es-MX" sz="8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10" y="2780928"/>
            <a:ext cx="446298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3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rgbClr val="FF9900"/>
                </a:solidFill>
              </a:rPr>
              <a:t>wild / </a:t>
            </a:r>
            <a:r>
              <a:rPr lang="es-MX" sz="8800" b="1" dirty="0" err="1" smtClean="0">
                <a:solidFill>
                  <a:srgbClr val="FF9900"/>
                </a:solidFill>
              </a:rPr>
              <a:t>rowdy</a:t>
            </a:r>
            <a:endParaRPr lang="es-MX" sz="8800" b="1" dirty="0">
              <a:solidFill>
                <a:srgbClr val="FF99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1" y="2060848"/>
            <a:ext cx="58578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0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sz="60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Modal </a:t>
            </a:r>
            <a:r>
              <a:rPr lang="es-MX" sz="6000" dirty="0" err="1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A</a:t>
            </a:r>
            <a:r>
              <a:rPr lang="es-MX" sz="6000" b="1" dirty="0" err="1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uxiliarie</a:t>
            </a:r>
            <a:r>
              <a:rPr lang="es-MX" sz="6000" dirty="0" err="1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s</a:t>
            </a:r>
            <a:r>
              <a:rPr lang="es-MX" sz="60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 to </a:t>
            </a:r>
            <a:r>
              <a:rPr lang="es-MX" sz="6000" dirty="0" err="1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make</a:t>
            </a:r>
            <a:r>
              <a:rPr lang="es-MX" sz="60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s-MX" sz="6000" dirty="0" err="1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requests</a:t>
            </a:r>
            <a:endParaRPr lang="es-MX" sz="60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err="1" smtClean="0"/>
              <a:t>Teacher</a:t>
            </a:r>
            <a:r>
              <a:rPr lang="es-MX" dirty="0" smtClean="0"/>
              <a:t> Ms. </a:t>
            </a:r>
            <a:r>
              <a:rPr lang="es-MX" dirty="0" err="1" smtClean="0"/>
              <a:t>Chiquete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11012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66"/>
                </a:solidFill>
              </a:rPr>
              <a:t>Birthday</a:t>
            </a:r>
            <a:r>
              <a:rPr lang="es-MX" sz="8800" b="1" dirty="0" smtClean="0">
                <a:solidFill>
                  <a:srgbClr val="FF0066"/>
                </a:solidFill>
              </a:rPr>
              <a:t> </a:t>
            </a:r>
            <a:r>
              <a:rPr lang="es-MX" sz="8800" b="1" dirty="0" err="1" smtClean="0">
                <a:solidFill>
                  <a:srgbClr val="FF0066"/>
                </a:solidFill>
              </a:rPr>
              <a:t>girl</a:t>
            </a:r>
            <a:r>
              <a:rPr lang="es-MX" sz="8800" b="1" dirty="0" smtClean="0">
                <a:solidFill>
                  <a:srgbClr val="FF0066"/>
                </a:solidFill>
              </a:rPr>
              <a:t> / </a:t>
            </a:r>
            <a:r>
              <a:rPr lang="es-MX" sz="8800" b="1" dirty="0" err="1" smtClean="0">
                <a:solidFill>
                  <a:srgbClr val="FF0066"/>
                </a:solidFill>
              </a:rPr>
              <a:t>boy</a:t>
            </a:r>
            <a:endParaRPr lang="es-MX" sz="8800" b="1" dirty="0">
              <a:solidFill>
                <a:srgbClr val="FF0066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75" y="2420888"/>
            <a:ext cx="4119733" cy="3490002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636912"/>
            <a:ext cx="3121152" cy="3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4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7030A0"/>
                </a:solidFill>
              </a:rPr>
              <a:t>Spotlights</a:t>
            </a:r>
            <a:r>
              <a:rPr lang="es-MX" sz="8800" b="1" dirty="0">
                <a:solidFill>
                  <a:srgbClr val="7030A0"/>
                </a:solidFill>
              </a:rPr>
              <a:t> </a:t>
            </a:r>
            <a:r>
              <a:rPr lang="es-MX" sz="8800" b="1" dirty="0" smtClean="0">
                <a:solidFill>
                  <a:srgbClr val="7030A0"/>
                </a:solidFill>
              </a:rPr>
              <a:t>/light show</a:t>
            </a:r>
            <a:endParaRPr lang="es-MX" sz="8800" b="1" dirty="0">
              <a:solidFill>
                <a:srgbClr val="7030A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08" y="2384400"/>
            <a:ext cx="6228184" cy="389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3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48" y="1622960"/>
            <a:ext cx="7308304" cy="4870463"/>
          </a:xfrm>
          <a:prstGeom prst="rect">
            <a:avLst/>
          </a:prstGeom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00B050"/>
                </a:solidFill>
              </a:rPr>
              <a:t>gifts</a:t>
            </a:r>
            <a:endParaRPr lang="es-MX" sz="8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24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tx2">
                    <a:lumMod val="50000"/>
                  </a:schemeClr>
                </a:solidFill>
              </a:rPr>
              <a:t>guest</a:t>
            </a:r>
            <a:endParaRPr lang="es-MX" sz="8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8" b="-27898"/>
          <a:stretch/>
        </p:blipFill>
        <p:spPr>
          <a:xfrm>
            <a:off x="2411760" y="2834145"/>
            <a:ext cx="432048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bg2">
                    <a:lumMod val="25000"/>
                  </a:schemeClr>
                </a:solidFill>
              </a:rPr>
              <a:t>buddies</a:t>
            </a:r>
            <a:endParaRPr lang="es-MX" sz="8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2564903"/>
            <a:ext cx="60007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2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C000"/>
                </a:solidFill>
              </a:rPr>
              <a:t>bachelor</a:t>
            </a:r>
            <a:endParaRPr lang="es-MX" sz="8800" b="1" dirty="0">
              <a:solidFill>
                <a:srgbClr val="FFC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085" y="2492896"/>
            <a:ext cx="5067829" cy="342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7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52128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chemeClr val="bg2">
                    <a:lumMod val="50000"/>
                  </a:schemeClr>
                </a:solidFill>
              </a:rPr>
              <a:t>Groom / Bride</a:t>
            </a:r>
            <a:endParaRPr lang="es-MX" sz="8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56" y="2348880"/>
            <a:ext cx="4039096" cy="4039096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348880"/>
            <a:ext cx="345638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9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00B050"/>
                </a:solidFill>
              </a:rPr>
              <a:t>Football</a:t>
            </a:r>
            <a:r>
              <a:rPr lang="es-MX" sz="8800" b="1" dirty="0" smtClean="0">
                <a:solidFill>
                  <a:srgbClr val="00B050"/>
                </a:solidFill>
              </a:rPr>
              <a:t> (</a:t>
            </a:r>
            <a:r>
              <a:rPr lang="es-MX" sz="8800" b="1" dirty="0" err="1" smtClean="0">
                <a:solidFill>
                  <a:srgbClr val="00B050"/>
                </a:solidFill>
              </a:rPr>
              <a:t>party</a:t>
            </a:r>
            <a:r>
              <a:rPr lang="es-MX" sz="8800" b="1" dirty="0" smtClean="0">
                <a:solidFill>
                  <a:srgbClr val="00B050"/>
                </a:solidFill>
              </a:rPr>
              <a:t>)</a:t>
            </a:r>
            <a:endParaRPr lang="es-MX" sz="8800" b="1" dirty="0">
              <a:solidFill>
                <a:srgbClr val="00B05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892865"/>
            <a:ext cx="48768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2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66"/>
                </a:solidFill>
              </a:rPr>
              <a:t>Pregnant</a:t>
            </a:r>
            <a:r>
              <a:rPr lang="es-MX" sz="8800" b="1" dirty="0" smtClean="0">
                <a:solidFill>
                  <a:srgbClr val="FF0066"/>
                </a:solidFill>
              </a:rPr>
              <a:t> / </a:t>
            </a:r>
            <a:r>
              <a:rPr lang="es-MX" sz="8800" b="1" dirty="0" err="1" smtClean="0">
                <a:solidFill>
                  <a:srgbClr val="FF0066"/>
                </a:solidFill>
              </a:rPr>
              <a:t>mother</a:t>
            </a:r>
            <a:r>
              <a:rPr lang="es-MX" sz="8800" b="1" dirty="0" smtClean="0">
                <a:solidFill>
                  <a:srgbClr val="FF0066"/>
                </a:solidFill>
              </a:rPr>
              <a:t> to be</a:t>
            </a:r>
          </a:p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66"/>
                </a:solidFill>
              </a:rPr>
              <a:t>Expectant</a:t>
            </a:r>
            <a:r>
              <a:rPr lang="es-MX" sz="8800" b="1" dirty="0" smtClean="0">
                <a:solidFill>
                  <a:srgbClr val="FF0066"/>
                </a:solidFill>
              </a:rPr>
              <a:t> </a:t>
            </a:r>
            <a:r>
              <a:rPr lang="es-MX" sz="8800" b="1" dirty="0" err="1" smtClean="0">
                <a:solidFill>
                  <a:srgbClr val="FF0066"/>
                </a:solidFill>
              </a:rPr>
              <a:t>mother</a:t>
            </a:r>
            <a:endParaRPr lang="es-MX" sz="8800" b="1" dirty="0">
              <a:solidFill>
                <a:srgbClr val="FF0066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9" t="37473" r="24398"/>
          <a:stretch/>
        </p:blipFill>
        <p:spPr>
          <a:xfrm>
            <a:off x="3671276" y="2924944"/>
            <a:ext cx="1801091" cy="254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5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00"/>
                </a:solidFill>
              </a:rPr>
              <a:t>Howsewarming</a:t>
            </a:r>
            <a:endParaRPr lang="es-MX" sz="88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00"/>
                </a:solidFill>
              </a:rPr>
              <a:t>party</a:t>
            </a:r>
            <a:endParaRPr lang="es-MX" sz="8800" b="1" dirty="0">
              <a:solidFill>
                <a:srgbClr val="FF0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2996952"/>
            <a:ext cx="40386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43880" y="1412776"/>
            <a:ext cx="8229600" cy="854968"/>
          </a:xfrm>
        </p:spPr>
        <p:txBody>
          <a:bodyPr/>
          <a:lstStyle/>
          <a:p>
            <a:r>
              <a:rPr lang="es-MX" b="1" dirty="0" smtClean="0"/>
              <a:t>Can - </a:t>
            </a:r>
            <a:r>
              <a:rPr lang="es-MX" b="1" dirty="0" err="1" smtClean="0"/>
              <a:t>Could</a:t>
            </a:r>
            <a:endParaRPr lang="es-MX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82068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MX" dirty="0" smtClean="0"/>
              <a:t>Modal </a:t>
            </a:r>
            <a:r>
              <a:rPr lang="es-MX" dirty="0" err="1" smtClean="0"/>
              <a:t>verbs</a:t>
            </a:r>
            <a:r>
              <a:rPr lang="es-MX" dirty="0" smtClean="0"/>
              <a:t> are </a:t>
            </a:r>
            <a:r>
              <a:rPr lang="es-MX" dirty="0" err="1" smtClean="0"/>
              <a:t>used</a:t>
            </a:r>
            <a:r>
              <a:rPr lang="es-MX" dirty="0" smtClean="0"/>
              <a:t> in English to </a:t>
            </a:r>
            <a:r>
              <a:rPr lang="es-MX" dirty="0" err="1" smtClean="0"/>
              <a:t>make</a:t>
            </a:r>
            <a:r>
              <a:rPr lang="es-MX" dirty="0" smtClean="0"/>
              <a:t> </a:t>
            </a:r>
            <a:r>
              <a:rPr lang="es-MX" dirty="0" err="1" smtClean="0"/>
              <a:t>polite</a:t>
            </a:r>
            <a:r>
              <a:rPr lang="es-MX" dirty="0" smtClean="0"/>
              <a:t> </a:t>
            </a:r>
            <a:r>
              <a:rPr lang="es-MX" dirty="0" err="1" smtClean="0"/>
              <a:t>requests</a:t>
            </a:r>
            <a:r>
              <a:rPr lang="es-MX" dirty="0" smtClean="0"/>
              <a:t>.</a:t>
            </a:r>
            <a:endParaRPr lang="es-MX" dirty="0"/>
          </a:p>
        </p:txBody>
      </p:sp>
      <p:sp>
        <p:nvSpPr>
          <p:cNvPr id="4" name="3 CuadroTexto"/>
          <p:cNvSpPr txBox="1"/>
          <p:nvPr/>
        </p:nvSpPr>
        <p:spPr>
          <a:xfrm>
            <a:off x="471767" y="2457497"/>
            <a:ext cx="800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Can and </a:t>
            </a:r>
            <a:r>
              <a:rPr lang="es-MX" dirty="0" err="1" smtClean="0"/>
              <a:t>could</a:t>
            </a:r>
            <a:r>
              <a:rPr lang="es-MX" dirty="0" smtClean="0"/>
              <a:t> are modal </a:t>
            </a:r>
            <a:r>
              <a:rPr lang="es-MX" dirty="0" err="1" smtClean="0"/>
              <a:t>verbs</a:t>
            </a:r>
            <a:r>
              <a:rPr lang="es-MX" dirty="0" smtClean="0"/>
              <a:t> </a:t>
            </a:r>
            <a:r>
              <a:rPr lang="es-MX" dirty="0" err="1" smtClean="0"/>
              <a:t>used</a:t>
            </a:r>
            <a:r>
              <a:rPr lang="es-MX" dirty="0" smtClean="0"/>
              <a:t> to </a:t>
            </a:r>
            <a:r>
              <a:rPr lang="es-MX" dirty="0" err="1" smtClean="0"/>
              <a:t>make</a:t>
            </a:r>
            <a:r>
              <a:rPr lang="es-MX" dirty="0" smtClean="0"/>
              <a:t> </a:t>
            </a:r>
            <a:r>
              <a:rPr lang="es-MX" dirty="0" err="1" smtClean="0"/>
              <a:t>requests</a:t>
            </a:r>
            <a:r>
              <a:rPr lang="es-MX" dirty="0" smtClean="0"/>
              <a:t>. </a:t>
            </a:r>
            <a:r>
              <a:rPr lang="es-MX" dirty="0" err="1" smtClean="0"/>
              <a:t>Here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structure</a:t>
            </a:r>
            <a:r>
              <a:rPr lang="es-MX" dirty="0" smtClean="0"/>
              <a:t>:</a:t>
            </a:r>
            <a:endParaRPr lang="es-MX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446856" y="3212976"/>
            <a:ext cx="8229600" cy="998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 smtClean="0"/>
              <a:t>Can – </a:t>
            </a:r>
            <a:r>
              <a:rPr lang="es-MX" sz="3600" dirty="0" err="1" smtClean="0"/>
              <a:t>Could</a:t>
            </a:r>
            <a:r>
              <a:rPr lang="es-MX" sz="3600" dirty="0"/>
              <a:t> </a:t>
            </a:r>
            <a:r>
              <a:rPr lang="es-MX" sz="3600" dirty="0" smtClean="0"/>
              <a:t>+ </a:t>
            </a:r>
            <a:r>
              <a:rPr lang="es-MX" sz="3600" dirty="0" err="1" smtClean="0"/>
              <a:t>subject</a:t>
            </a:r>
            <a:r>
              <a:rPr lang="es-MX" sz="3600" dirty="0" smtClean="0"/>
              <a:t> + </a:t>
            </a:r>
            <a:r>
              <a:rPr lang="es-MX" sz="3600" dirty="0" err="1" smtClean="0"/>
              <a:t>verb</a:t>
            </a:r>
            <a:r>
              <a:rPr lang="es-MX" sz="3600" dirty="0" smtClean="0"/>
              <a:t> ?</a:t>
            </a:r>
            <a:endParaRPr lang="es-MX" sz="3600" dirty="0"/>
          </a:p>
        </p:txBody>
      </p:sp>
      <p:sp>
        <p:nvSpPr>
          <p:cNvPr id="6" name="5 CuadroTexto"/>
          <p:cNvSpPr txBox="1"/>
          <p:nvPr/>
        </p:nvSpPr>
        <p:spPr>
          <a:xfrm>
            <a:off x="698135" y="4246209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MX" dirty="0" err="1" smtClean="0"/>
              <a:t>Examples</a:t>
            </a:r>
            <a:r>
              <a:rPr lang="es-MX" dirty="0" smtClean="0"/>
              <a:t>:  </a:t>
            </a:r>
            <a:r>
              <a:rPr lang="es-MX" b="1" dirty="0" smtClean="0">
                <a:solidFill>
                  <a:srgbClr val="FF0000"/>
                </a:solidFill>
              </a:rPr>
              <a:t>Can </a:t>
            </a:r>
            <a:r>
              <a:rPr lang="es-MX" b="1" dirty="0" err="1" smtClean="0">
                <a:solidFill>
                  <a:srgbClr val="FF0000"/>
                </a:solidFill>
              </a:rPr>
              <a:t>you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pass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the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salt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please</a:t>
            </a:r>
            <a:r>
              <a:rPr lang="es-MX" b="1" dirty="0" smtClean="0">
                <a:solidFill>
                  <a:srgbClr val="FF0000"/>
                </a:solidFill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es-MX" b="1" dirty="0" smtClean="0">
                <a:solidFill>
                  <a:srgbClr val="FF0000"/>
                </a:solidFill>
              </a:rPr>
              <a:t>		</a:t>
            </a:r>
            <a:r>
              <a:rPr lang="es-MX" b="1" dirty="0" err="1" smtClean="0">
                <a:solidFill>
                  <a:srgbClr val="FF0000"/>
                </a:solidFill>
              </a:rPr>
              <a:t>Could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you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bring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your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book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tomorrow</a:t>
            </a:r>
            <a:r>
              <a:rPr lang="es-MX" b="1" dirty="0" smtClean="0">
                <a:solidFill>
                  <a:srgbClr val="FF0000"/>
                </a:solidFill>
              </a:rPr>
              <a:t>?</a:t>
            </a:r>
            <a:endParaRPr lang="es-MX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184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rgbClr val="00B050"/>
                </a:solidFill>
              </a:rPr>
              <a:t>Block </a:t>
            </a:r>
            <a:r>
              <a:rPr lang="es-MX" sz="8800" b="1" dirty="0" err="1" smtClean="0">
                <a:solidFill>
                  <a:srgbClr val="00B050"/>
                </a:solidFill>
              </a:rPr>
              <a:t>party</a:t>
            </a:r>
            <a:endParaRPr lang="es-MX" sz="8800" b="1" dirty="0">
              <a:solidFill>
                <a:srgbClr val="00B05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24" y="2204864"/>
            <a:ext cx="5940152" cy="396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1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tx2">
                    <a:lumMod val="75000"/>
                  </a:schemeClr>
                </a:solidFill>
              </a:rPr>
              <a:t>Surprise</a:t>
            </a:r>
            <a:r>
              <a:rPr lang="es-MX" sz="88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s-MX" sz="8800" b="1" dirty="0" err="1" smtClean="0">
                <a:solidFill>
                  <a:schemeClr val="tx2">
                    <a:lumMod val="75000"/>
                  </a:schemeClr>
                </a:solidFill>
              </a:rPr>
              <a:t>party</a:t>
            </a:r>
            <a:endParaRPr lang="es-MX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28" y="2132856"/>
            <a:ext cx="60864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2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2">
                    <a:lumMod val="75000"/>
                  </a:schemeClr>
                </a:solidFill>
              </a:rPr>
              <a:t>Baby</a:t>
            </a:r>
            <a:r>
              <a:rPr lang="es-MX" sz="88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MX" sz="8800" b="1" dirty="0" err="1" smtClean="0">
                <a:solidFill>
                  <a:schemeClr val="accent2">
                    <a:lumMod val="75000"/>
                  </a:schemeClr>
                </a:solidFill>
              </a:rPr>
              <a:t>shower</a:t>
            </a:r>
            <a:endParaRPr lang="es-MX" sz="8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53" y="2748492"/>
            <a:ext cx="4569693" cy="304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4509120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9900"/>
                </a:solidFill>
              </a:rPr>
              <a:t>Family</a:t>
            </a:r>
            <a:r>
              <a:rPr lang="es-MX" sz="8800" b="1" dirty="0" smtClean="0">
                <a:solidFill>
                  <a:srgbClr val="FF9900"/>
                </a:solidFill>
              </a:rPr>
              <a:t> </a:t>
            </a:r>
            <a:r>
              <a:rPr lang="es-MX" sz="8800" b="1" dirty="0" err="1" smtClean="0">
                <a:solidFill>
                  <a:srgbClr val="FF9900"/>
                </a:solidFill>
              </a:rPr>
              <a:t>reunion</a:t>
            </a:r>
            <a:endParaRPr lang="es-MX" sz="8800" b="1" dirty="0">
              <a:solidFill>
                <a:srgbClr val="FF99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53" y="692696"/>
            <a:ext cx="3200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8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6">
                    <a:lumMod val="50000"/>
                  </a:schemeClr>
                </a:solidFill>
              </a:rPr>
              <a:t>barbecue</a:t>
            </a:r>
            <a:endParaRPr lang="es-MX" sz="8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240" y="2619756"/>
            <a:ext cx="4099520" cy="27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6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736104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bg1">
                    <a:lumMod val="50000"/>
                  </a:schemeClr>
                </a:solidFill>
              </a:rPr>
              <a:t>Wedding</a:t>
            </a:r>
            <a:endParaRPr lang="es-MX" sz="8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64" y="2348880"/>
            <a:ext cx="7020272" cy="270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4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bg2">
                    <a:lumMod val="25000"/>
                  </a:schemeClr>
                </a:solidFill>
              </a:rPr>
              <a:t>Bachelor</a:t>
            </a:r>
            <a:r>
              <a:rPr lang="es-MX" sz="88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MX" sz="8800" b="1" dirty="0" err="1" smtClean="0">
                <a:solidFill>
                  <a:schemeClr val="bg2">
                    <a:lumMod val="25000"/>
                  </a:schemeClr>
                </a:solidFill>
              </a:rPr>
              <a:t>party</a:t>
            </a:r>
            <a:endParaRPr lang="es-MX" sz="8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69" y="2564904"/>
            <a:ext cx="6126480" cy="34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4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C000"/>
                </a:solidFill>
              </a:rPr>
              <a:t>Slumber</a:t>
            </a:r>
            <a:r>
              <a:rPr lang="es-MX" sz="8800" b="1" dirty="0" smtClean="0">
                <a:solidFill>
                  <a:srgbClr val="FFC000"/>
                </a:solidFill>
              </a:rPr>
              <a:t> </a:t>
            </a:r>
            <a:r>
              <a:rPr lang="es-MX" sz="8800" b="1" dirty="0" err="1" smtClean="0">
                <a:solidFill>
                  <a:srgbClr val="FFC000"/>
                </a:solidFill>
              </a:rPr>
              <a:t>party</a:t>
            </a:r>
            <a:endParaRPr lang="es-MX" sz="8800" b="1" dirty="0">
              <a:solidFill>
                <a:srgbClr val="FFC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564904"/>
            <a:ext cx="45339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4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5043055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00"/>
                </a:solidFill>
              </a:rPr>
              <a:t>Go</a:t>
            </a:r>
            <a:r>
              <a:rPr lang="es-MX" sz="8800" b="1" dirty="0" smtClean="0">
                <a:solidFill>
                  <a:srgbClr val="FF0000"/>
                </a:solidFill>
              </a:rPr>
              <a:t> to </a:t>
            </a:r>
            <a:r>
              <a:rPr lang="es-MX" sz="8800" b="1" dirty="0" err="1" smtClean="0">
                <a:solidFill>
                  <a:srgbClr val="FF0000"/>
                </a:solidFill>
              </a:rPr>
              <a:t>party</a:t>
            </a:r>
            <a:endParaRPr lang="es-MX" sz="8800" b="1" dirty="0">
              <a:solidFill>
                <a:srgbClr val="FF0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10"/>
          <a:stretch/>
        </p:blipFill>
        <p:spPr>
          <a:xfrm>
            <a:off x="1967880" y="1988840"/>
            <a:ext cx="5208240" cy="3054215"/>
          </a:xfrm>
          <a:prstGeom prst="rect">
            <a:avLst/>
          </a:prstGeom>
        </p:spPr>
      </p:pic>
      <p:sp>
        <p:nvSpPr>
          <p:cNvPr id="4" name="2 Marcador de contenido"/>
          <p:cNvSpPr txBox="1">
            <a:spLocks/>
          </p:cNvSpPr>
          <p:nvPr/>
        </p:nvSpPr>
        <p:spPr>
          <a:xfrm>
            <a:off x="609600" y="744488"/>
            <a:ext cx="8229600" cy="161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sz="8800" b="1" smtClean="0"/>
              <a:t>Go out to a disco</a:t>
            </a:r>
            <a:endParaRPr lang="es-MX" sz="8800" b="1" dirty="0"/>
          </a:p>
        </p:txBody>
      </p:sp>
    </p:spTree>
    <p:extLst>
      <p:ext uri="{BB962C8B-B14F-4D97-AF65-F5344CB8AC3E}">
        <p14:creationId xmlns:p14="http://schemas.microsoft.com/office/powerpoint/2010/main" val="14009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43167" y="481181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6">
                    <a:lumMod val="75000"/>
                  </a:schemeClr>
                </a:solidFill>
              </a:rPr>
              <a:t>Birthday</a:t>
            </a:r>
            <a:r>
              <a:rPr lang="es-MX" sz="8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MX" sz="8800" b="1" dirty="0" err="1" smtClean="0">
                <a:solidFill>
                  <a:schemeClr val="accent6">
                    <a:lumMod val="75000"/>
                  </a:schemeClr>
                </a:solidFill>
              </a:rPr>
              <a:t>party</a:t>
            </a:r>
            <a:endParaRPr lang="es-MX" sz="8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467" y="836712"/>
            <a:ext cx="3175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4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71767" y="908720"/>
            <a:ext cx="8229600" cy="1143000"/>
          </a:xfrm>
        </p:spPr>
        <p:txBody>
          <a:bodyPr/>
          <a:lstStyle/>
          <a:p>
            <a:r>
              <a:rPr lang="es-MX" b="1" dirty="0" err="1" smtClean="0"/>
              <a:t>Would</a:t>
            </a:r>
            <a:r>
              <a:rPr lang="es-MX" b="1" dirty="0" smtClean="0"/>
              <a:t> / </a:t>
            </a:r>
            <a:r>
              <a:rPr lang="es-MX" b="1" dirty="0" err="1" smtClean="0"/>
              <a:t>Will</a:t>
            </a:r>
            <a:endParaRPr lang="es-MX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728401" y="2286164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Would</a:t>
            </a:r>
            <a:r>
              <a:rPr lang="es-MX" dirty="0" smtClean="0"/>
              <a:t> / </a:t>
            </a:r>
            <a:r>
              <a:rPr lang="es-MX" dirty="0" err="1" smtClean="0"/>
              <a:t>Will</a:t>
            </a:r>
            <a:r>
              <a:rPr lang="es-MX" dirty="0" smtClean="0"/>
              <a:t>  are </a:t>
            </a:r>
            <a:r>
              <a:rPr lang="es-MX" dirty="0" err="1" smtClean="0"/>
              <a:t>also</a:t>
            </a:r>
            <a:r>
              <a:rPr lang="es-MX" dirty="0"/>
              <a:t> </a:t>
            </a:r>
            <a:r>
              <a:rPr lang="es-MX" dirty="0" err="1" smtClean="0"/>
              <a:t>used</a:t>
            </a:r>
            <a:r>
              <a:rPr lang="es-MX" dirty="0" smtClean="0"/>
              <a:t> to </a:t>
            </a:r>
            <a:r>
              <a:rPr lang="es-MX" dirty="0" err="1" smtClean="0"/>
              <a:t>make</a:t>
            </a:r>
            <a:r>
              <a:rPr lang="es-MX" dirty="0" smtClean="0"/>
              <a:t> </a:t>
            </a:r>
            <a:r>
              <a:rPr lang="es-MX" dirty="0" err="1" smtClean="0"/>
              <a:t>requests</a:t>
            </a:r>
            <a:r>
              <a:rPr lang="es-MX" dirty="0" smtClean="0"/>
              <a:t>. </a:t>
            </a:r>
            <a:r>
              <a:rPr lang="es-MX" dirty="0" err="1" smtClean="0"/>
              <a:t>Here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structure</a:t>
            </a:r>
            <a:r>
              <a:rPr lang="es-MX" dirty="0" smtClean="0"/>
              <a:t>:</a:t>
            </a:r>
            <a:endParaRPr lang="es-MX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429491" y="26635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 err="1" smtClean="0"/>
              <a:t>Would</a:t>
            </a:r>
            <a:r>
              <a:rPr lang="es-MX" sz="3200" dirty="0" smtClean="0"/>
              <a:t>/</a:t>
            </a:r>
            <a:r>
              <a:rPr lang="es-MX" sz="3200" dirty="0" err="1" smtClean="0"/>
              <a:t>Will</a:t>
            </a:r>
            <a:r>
              <a:rPr lang="es-MX" sz="3200" dirty="0" smtClean="0"/>
              <a:t> + </a:t>
            </a:r>
            <a:r>
              <a:rPr lang="es-MX" sz="3200" dirty="0" err="1" smtClean="0"/>
              <a:t>subject</a:t>
            </a:r>
            <a:r>
              <a:rPr lang="es-MX" sz="3200" dirty="0" smtClean="0"/>
              <a:t> + </a:t>
            </a:r>
            <a:r>
              <a:rPr lang="es-MX" sz="3200" dirty="0" err="1" smtClean="0"/>
              <a:t>verb</a:t>
            </a:r>
            <a:r>
              <a:rPr lang="es-MX" sz="3200" dirty="0" smtClean="0"/>
              <a:t> + </a:t>
            </a:r>
            <a:r>
              <a:rPr lang="es-MX" sz="3200" dirty="0" err="1" smtClean="0"/>
              <a:t>complement</a:t>
            </a:r>
            <a:r>
              <a:rPr lang="es-MX" sz="3200" dirty="0" smtClean="0"/>
              <a:t>?</a:t>
            </a:r>
            <a:endParaRPr lang="es-MX" sz="3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71599" y="4149080"/>
            <a:ext cx="7516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MX" dirty="0" err="1" smtClean="0"/>
              <a:t>Examples</a:t>
            </a:r>
            <a:r>
              <a:rPr lang="es-MX" dirty="0" smtClean="0"/>
              <a:t>:  </a:t>
            </a:r>
            <a:r>
              <a:rPr lang="es-MX" b="1" dirty="0" err="1" smtClean="0">
                <a:solidFill>
                  <a:srgbClr val="FF0000"/>
                </a:solidFill>
              </a:rPr>
              <a:t>Would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you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like</a:t>
            </a:r>
            <a:r>
              <a:rPr lang="es-MX" b="1" dirty="0" smtClean="0">
                <a:solidFill>
                  <a:srgbClr val="FF0000"/>
                </a:solidFill>
              </a:rPr>
              <a:t> to </a:t>
            </a:r>
            <a:r>
              <a:rPr lang="es-MX" b="1" dirty="0" err="1" smtClean="0">
                <a:solidFill>
                  <a:srgbClr val="FF0000"/>
                </a:solidFill>
              </a:rPr>
              <a:t>call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later</a:t>
            </a:r>
            <a:r>
              <a:rPr lang="es-MX" b="1" dirty="0" smtClean="0">
                <a:solidFill>
                  <a:srgbClr val="FF0000"/>
                </a:solidFill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es-MX" b="1" dirty="0" smtClean="0">
                <a:solidFill>
                  <a:srgbClr val="FF0000"/>
                </a:solidFill>
              </a:rPr>
              <a:t>		</a:t>
            </a:r>
            <a:r>
              <a:rPr lang="es-MX" b="1" dirty="0" err="1" smtClean="0">
                <a:solidFill>
                  <a:srgbClr val="FF0000"/>
                </a:solidFill>
              </a:rPr>
              <a:t>Will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you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lend</a:t>
            </a:r>
            <a:r>
              <a:rPr lang="es-MX" b="1" dirty="0" smtClean="0">
                <a:solidFill>
                  <a:srgbClr val="FF0000"/>
                </a:solidFill>
              </a:rPr>
              <a:t> me </a:t>
            </a:r>
            <a:r>
              <a:rPr lang="es-MX" b="1" dirty="0" err="1" smtClean="0">
                <a:solidFill>
                  <a:srgbClr val="FF0000"/>
                </a:solidFill>
              </a:rPr>
              <a:t>some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money</a:t>
            </a:r>
            <a:r>
              <a:rPr lang="es-MX" b="1" dirty="0" smtClean="0">
                <a:solidFill>
                  <a:srgbClr val="FF0000"/>
                </a:solidFill>
              </a:rPr>
              <a:t>?</a:t>
            </a:r>
            <a:endParaRPr lang="es-MX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000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4389698"/>
            <a:ext cx="8229600" cy="161277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chemeClr val="accent2">
                    <a:lumMod val="75000"/>
                  </a:schemeClr>
                </a:solidFill>
              </a:rPr>
              <a:t>Quinceañera </a:t>
            </a:r>
            <a:r>
              <a:rPr lang="es-MX" sz="8800" b="1" dirty="0" err="1" smtClean="0">
                <a:solidFill>
                  <a:schemeClr val="accent2">
                    <a:lumMod val="75000"/>
                  </a:schemeClr>
                </a:solidFill>
              </a:rPr>
              <a:t>party</a:t>
            </a:r>
            <a:endParaRPr lang="es-MX" sz="8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22" y="1340768"/>
            <a:ext cx="2231881" cy="350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9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MX" sz="6600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Repeat</a:t>
            </a:r>
            <a:r>
              <a:rPr lang="es-MX" sz="66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s-MX" sz="6600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the</a:t>
            </a:r>
            <a:r>
              <a:rPr lang="es-MX" sz="66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/>
            </a:r>
            <a:br>
              <a:rPr lang="es-MX" sz="66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s-MX" sz="6600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vocabulary</a:t>
            </a:r>
            <a:endParaRPr lang="es-MX" sz="66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43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2264" y="908720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rgbClr val="00B0F0"/>
                </a:solidFill>
              </a:rPr>
              <a:t>A host</a:t>
            </a:r>
            <a:endParaRPr lang="es-MX" sz="8800" b="1" dirty="0">
              <a:solidFill>
                <a:srgbClr val="00B0F0"/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451" y="2492896"/>
            <a:ext cx="5076056" cy="339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7030A0"/>
                </a:solidFill>
              </a:rPr>
              <a:t>Celebrate</a:t>
            </a:r>
            <a:endParaRPr lang="es-MX" sz="8800" b="1" dirty="0">
              <a:solidFill>
                <a:srgbClr val="7030A0"/>
              </a:solidFill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00" y="2875944"/>
            <a:ext cx="3897200" cy="258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9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880120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6">
                    <a:lumMod val="75000"/>
                  </a:schemeClr>
                </a:solidFill>
              </a:rPr>
              <a:t>Celebration</a:t>
            </a:r>
            <a:endParaRPr lang="es-MX" sz="8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76" y="2276872"/>
            <a:ext cx="6804248" cy="34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4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66"/>
                </a:solidFill>
              </a:rPr>
              <a:t>Get</a:t>
            </a:r>
            <a:r>
              <a:rPr lang="es-MX" sz="8800" b="1" dirty="0" smtClean="0">
                <a:solidFill>
                  <a:srgbClr val="FF0066"/>
                </a:solidFill>
              </a:rPr>
              <a:t> </a:t>
            </a:r>
            <a:r>
              <a:rPr lang="es-MX" sz="8800" b="1" dirty="0" err="1" smtClean="0">
                <a:solidFill>
                  <a:srgbClr val="FF0066"/>
                </a:solidFill>
              </a:rPr>
              <a:t>presents</a:t>
            </a:r>
            <a:endParaRPr lang="es-MX" sz="8800" b="1" dirty="0">
              <a:solidFill>
                <a:srgbClr val="FF0066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12" y="2924944"/>
            <a:ext cx="40386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6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tx2">
                    <a:lumMod val="50000"/>
                  </a:schemeClr>
                </a:solidFill>
              </a:rPr>
              <a:t>Get</a:t>
            </a:r>
            <a:r>
              <a:rPr lang="es-MX" sz="8800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MX" sz="8800" b="1" dirty="0" err="1" smtClean="0">
                <a:solidFill>
                  <a:schemeClr val="tx2">
                    <a:lumMod val="50000"/>
                  </a:schemeClr>
                </a:solidFill>
              </a:rPr>
              <a:t>together</a:t>
            </a:r>
            <a:endParaRPr lang="es-MX" sz="8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2643839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7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2">
                    <a:lumMod val="50000"/>
                  </a:schemeClr>
                </a:solidFill>
              </a:rPr>
              <a:t>Have</a:t>
            </a:r>
            <a:r>
              <a:rPr lang="es-MX" sz="8800" b="1" dirty="0" smtClean="0">
                <a:solidFill>
                  <a:schemeClr val="accent2">
                    <a:lumMod val="50000"/>
                  </a:schemeClr>
                </a:solidFill>
              </a:rPr>
              <a:t> a </a:t>
            </a:r>
            <a:r>
              <a:rPr lang="es-MX" sz="8800" b="1" dirty="0" err="1" smtClean="0">
                <a:solidFill>
                  <a:schemeClr val="accent2">
                    <a:lumMod val="50000"/>
                  </a:schemeClr>
                </a:solidFill>
              </a:rPr>
              <a:t>party</a:t>
            </a:r>
            <a:endParaRPr lang="es-MX" sz="8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25" y="2780928"/>
            <a:ext cx="3228950" cy="32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9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00"/>
                </a:solidFill>
              </a:rPr>
              <a:t>Throw</a:t>
            </a:r>
            <a:r>
              <a:rPr lang="es-MX" sz="8800" b="1" dirty="0" smtClean="0">
                <a:solidFill>
                  <a:srgbClr val="FF0000"/>
                </a:solidFill>
              </a:rPr>
              <a:t> a </a:t>
            </a:r>
            <a:r>
              <a:rPr lang="es-MX" sz="8800" b="1" dirty="0" err="1" smtClean="0">
                <a:solidFill>
                  <a:srgbClr val="FF0000"/>
                </a:solidFill>
              </a:rPr>
              <a:t>party</a:t>
            </a:r>
            <a:endParaRPr lang="es-MX" sz="8800" b="1" dirty="0">
              <a:solidFill>
                <a:srgbClr val="FF0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13" y="2190706"/>
            <a:ext cx="3927373" cy="440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1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chemeClr val="bg2">
                    <a:lumMod val="25000"/>
                  </a:schemeClr>
                </a:solidFill>
              </a:rPr>
              <a:t>Host a </a:t>
            </a:r>
            <a:r>
              <a:rPr lang="es-MX" sz="8800" b="1" dirty="0" err="1" smtClean="0">
                <a:solidFill>
                  <a:schemeClr val="bg2">
                    <a:lumMod val="25000"/>
                  </a:schemeClr>
                </a:solidFill>
              </a:rPr>
              <a:t>party</a:t>
            </a:r>
            <a:endParaRPr lang="es-MX" sz="8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10" y="2420888"/>
            <a:ext cx="5534380" cy="36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5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71767" y="908720"/>
            <a:ext cx="8229600" cy="1143000"/>
          </a:xfrm>
        </p:spPr>
        <p:txBody>
          <a:bodyPr/>
          <a:lstStyle/>
          <a:p>
            <a:r>
              <a:rPr lang="es-MX" b="1" dirty="0" err="1" smtClean="0">
                <a:solidFill>
                  <a:schemeClr val="tx2">
                    <a:lumMod val="75000"/>
                  </a:schemeClr>
                </a:solidFill>
              </a:rPr>
              <a:t>May</a:t>
            </a:r>
            <a:endParaRPr lang="es-MX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28401" y="2286164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May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used</a:t>
            </a:r>
            <a:r>
              <a:rPr lang="es-MX" dirty="0" smtClean="0"/>
              <a:t> to </a:t>
            </a:r>
            <a:r>
              <a:rPr lang="es-MX" dirty="0" err="1" smtClean="0"/>
              <a:t>ask</a:t>
            </a:r>
            <a:r>
              <a:rPr lang="es-MX" dirty="0" smtClean="0"/>
              <a:t> </a:t>
            </a:r>
            <a:r>
              <a:rPr lang="es-MX" dirty="0" err="1" smtClean="0"/>
              <a:t>for</a:t>
            </a:r>
            <a:r>
              <a:rPr lang="es-MX" dirty="0" smtClean="0"/>
              <a:t> </a:t>
            </a:r>
            <a:r>
              <a:rPr lang="es-MX" dirty="0" err="1" smtClean="0"/>
              <a:t>permission</a:t>
            </a:r>
            <a:r>
              <a:rPr lang="es-MX" dirty="0" smtClean="0"/>
              <a:t>. </a:t>
            </a:r>
            <a:r>
              <a:rPr lang="es-MX" dirty="0" err="1" smtClean="0"/>
              <a:t>Here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structure</a:t>
            </a:r>
            <a:r>
              <a:rPr lang="es-MX" dirty="0" smtClean="0"/>
              <a:t>:</a:t>
            </a:r>
            <a:endParaRPr lang="es-MX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429491" y="26635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 smtClean="0"/>
              <a:t>May</a:t>
            </a:r>
            <a:r>
              <a:rPr lang="es-MX" sz="3200" b="1" dirty="0" smtClean="0"/>
              <a:t> </a:t>
            </a:r>
            <a:r>
              <a:rPr lang="es-MX" sz="3200" dirty="0" smtClean="0"/>
              <a:t>+ </a:t>
            </a:r>
            <a:r>
              <a:rPr lang="es-MX" sz="3200" dirty="0" err="1" smtClean="0"/>
              <a:t>Subject</a:t>
            </a:r>
            <a:r>
              <a:rPr lang="es-MX" sz="3200" dirty="0" smtClean="0"/>
              <a:t> + </a:t>
            </a:r>
            <a:r>
              <a:rPr lang="es-MX" sz="3200" b="1" dirty="0" err="1" smtClean="0">
                <a:solidFill>
                  <a:schemeClr val="tx2">
                    <a:lumMod val="75000"/>
                  </a:schemeClr>
                </a:solidFill>
              </a:rPr>
              <a:t>verb</a:t>
            </a:r>
            <a:r>
              <a:rPr lang="es-MX" sz="3200" dirty="0" smtClean="0"/>
              <a:t> + </a:t>
            </a:r>
            <a:r>
              <a:rPr lang="es-MX" sz="3200" dirty="0" err="1" smtClean="0"/>
              <a:t>complement</a:t>
            </a:r>
            <a:r>
              <a:rPr lang="es-MX" sz="3200" dirty="0" smtClean="0"/>
              <a:t>?</a:t>
            </a:r>
            <a:endParaRPr lang="es-MX" sz="3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71599" y="3882380"/>
            <a:ext cx="7516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MX" dirty="0" err="1" smtClean="0"/>
              <a:t>Examples</a:t>
            </a:r>
            <a:r>
              <a:rPr lang="es-MX" dirty="0" smtClean="0"/>
              <a:t>:  </a:t>
            </a:r>
            <a:r>
              <a:rPr lang="es-MX" b="1" dirty="0" err="1" smtClean="0">
                <a:solidFill>
                  <a:srgbClr val="FF0000"/>
                </a:solidFill>
              </a:rPr>
              <a:t>May</a:t>
            </a:r>
            <a:r>
              <a:rPr lang="es-MX" b="1" dirty="0" smtClean="0">
                <a:solidFill>
                  <a:srgbClr val="FF0000"/>
                </a:solidFill>
              </a:rPr>
              <a:t> I </a:t>
            </a:r>
            <a:r>
              <a:rPr lang="es-MX" b="1" dirty="0" err="1" smtClean="0">
                <a:solidFill>
                  <a:srgbClr val="FF0000"/>
                </a:solidFill>
              </a:rPr>
              <a:t>go</a:t>
            </a:r>
            <a:r>
              <a:rPr lang="es-MX" b="1" dirty="0" smtClean="0">
                <a:solidFill>
                  <a:srgbClr val="FF0000"/>
                </a:solidFill>
              </a:rPr>
              <a:t> to </a:t>
            </a:r>
            <a:r>
              <a:rPr lang="es-MX" b="1" dirty="0" err="1" smtClean="0">
                <a:solidFill>
                  <a:srgbClr val="FF0000"/>
                </a:solidFill>
              </a:rPr>
              <a:t>the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bathroom</a:t>
            </a:r>
            <a:r>
              <a:rPr lang="es-MX" b="1" dirty="0" smtClean="0">
                <a:solidFill>
                  <a:srgbClr val="FF0000"/>
                </a:solidFill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es-MX" b="1" dirty="0" smtClean="0">
                <a:solidFill>
                  <a:srgbClr val="FF0000"/>
                </a:solidFill>
              </a:rPr>
              <a:t>		</a:t>
            </a:r>
            <a:r>
              <a:rPr lang="es-MX" b="1" dirty="0" err="1" smtClean="0">
                <a:solidFill>
                  <a:srgbClr val="FF0000"/>
                </a:solidFill>
              </a:rPr>
              <a:t>May</a:t>
            </a:r>
            <a:r>
              <a:rPr lang="es-MX" b="1" dirty="0" smtClean="0">
                <a:solidFill>
                  <a:srgbClr val="FF0000"/>
                </a:solidFill>
              </a:rPr>
              <a:t> I </a:t>
            </a:r>
            <a:r>
              <a:rPr lang="es-MX" b="1" dirty="0" err="1" smtClean="0">
                <a:solidFill>
                  <a:srgbClr val="FF0000"/>
                </a:solidFill>
              </a:rPr>
              <a:t>go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out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for</a:t>
            </a:r>
            <a:r>
              <a:rPr lang="es-MX" b="1" dirty="0" smtClean="0">
                <a:solidFill>
                  <a:srgbClr val="FF0000"/>
                </a:solidFill>
              </a:rPr>
              <a:t> a </a:t>
            </a:r>
            <a:r>
              <a:rPr lang="es-MX" b="1" dirty="0" err="1" smtClean="0">
                <a:solidFill>
                  <a:srgbClr val="FF0000"/>
                </a:solidFill>
              </a:rPr>
              <a:t>moment</a:t>
            </a:r>
            <a:r>
              <a:rPr lang="es-MX" b="1" dirty="0" smtClean="0">
                <a:solidFill>
                  <a:srgbClr val="FF0000"/>
                </a:solidFill>
              </a:rPr>
              <a:t>?</a:t>
            </a:r>
            <a:endParaRPr lang="es-MX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3734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03165"/>
            <a:ext cx="8229600" cy="161277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2">
                    <a:lumMod val="75000"/>
                  </a:schemeClr>
                </a:solidFill>
              </a:rPr>
              <a:t>Have</a:t>
            </a:r>
            <a:r>
              <a:rPr lang="es-MX" sz="8800" b="1" dirty="0" smtClean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es-MX" sz="8800" b="1" dirty="0" err="1" smtClean="0">
                <a:solidFill>
                  <a:schemeClr val="accent2">
                    <a:lumMod val="75000"/>
                  </a:schemeClr>
                </a:solidFill>
              </a:rPr>
              <a:t>good</a:t>
            </a:r>
            <a:r>
              <a:rPr lang="es-MX" sz="8800" b="1" dirty="0" smtClean="0">
                <a:solidFill>
                  <a:schemeClr val="accent2">
                    <a:lumMod val="75000"/>
                  </a:schemeClr>
                </a:solidFill>
              </a:rPr>
              <a:t> time</a:t>
            </a:r>
            <a:endParaRPr lang="es-MX" sz="8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32" y="2204864"/>
            <a:ext cx="5796136" cy="38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3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0113" y="47667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rgbClr val="00FF00"/>
                </a:solidFill>
              </a:rPr>
              <a:t>Invite</a:t>
            </a:r>
            <a:endParaRPr lang="es-MX" sz="8800" b="1" dirty="0">
              <a:solidFill>
                <a:srgbClr val="00FF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53" y="1844824"/>
            <a:ext cx="3526831" cy="3526831"/>
          </a:xfrm>
          <a:prstGeom prst="rect">
            <a:avLst/>
          </a:prstGeom>
        </p:spPr>
      </p:pic>
      <p:sp>
        <p:nvSpPr>
          <p:cNvPr id="4" name="2 Marcador de contenido"/>
          <p:cNvSpPr txBox="1">
            <a:spLocks/>
          </p:cNvSpPr>
          <p:nvPr/>
        </p:nvSpPr>
        <p:spPr>
          <a:xfrm>
            <a:off x="460113" y="5311877"/>
            <a:ext cx="8229600" cy="161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sz="8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Invitation</a:t>
            </a:r>
            <a:endParaRPr lang="es-MX" sz="8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873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chemeClr val="accent5">
                    <a:lumMod val="75000"/>
                  </a:schemeClr>
                </a:solidFill>
              </a:rPr>
              <a:t>Plan a </a:t>
            </a:r>
            <a:r>
              <a:rPr lang="es-MX" sz="8800" b="1" dirty="0" err="1" smtClean="0">
                <a:solidFill>
                  <a:schemeClr val="accent5">
                    <a:lumMod val="75000"/>
                  </a:schemeClr>
                </a:solidFill>
              </a:rPr>
              <a:t>party</a:t>
            </a:r>
            <a:endParaRPr lang="es-MX" sz="8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276" y="2662428"/>
            <a:ext cx="4333448" cy="32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6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chemeClr val="accent4">
                    <a:lumMod val="50000"/>
                  </a:schemeClr>
                </a:solidFill>
              </a:rPr>
              <a:t>A rave</a:t>
            </a:r>
            <a:endParaRPr lang="es-MX" sz="8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10" y="2780928"/>
            <a:ext cx="446298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rgbClr val="FF9900"/>
                </a:solidFill>
              </a:rPr>
              <a:t>wild / </a:t>
            </a:r>
            <a:r>
              <a:rPr lang="es-MX" sz="8800" b="1" dirty="0" err="1" smtClean="0">
                <a:solidFill>
                  <a:srgbClr val="FF9900"/>
                </a:solidFill>
              </a:rPr>
              <a:t>rowdy</a:t>
            </a:r>
            <a:endParaRPr lang="es-MX" sz="8800" b="1" dirty="0">
              <a:solidFill>
                <a:srgbClr val="FF99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1" y="2060848"/>
            <a:ext cx="58578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5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66"/>
                </a:solidFill>
              </a:rPr>
              <a:t>Birthday</a:t>
            </a:r>
            <a:r>
              <a:rPr lang="es-MX" sz="8800" b="1" dirty="0" smtClean="0">
                <a:solidFill>
                  <a:srgbClr val="FF0066"/>
                </a:solidFill>
              </a:rPr>
              <a:t> </a:t>
            </a:r>
            <a:r>
              <a:rPr lang="es-MX" sz="8800" b="1" dirty="0" err="1" smtClean="0">
                <a:solidFill>
                  <a:srgbClr val="FF0066"/>
                </a:solidFill>
              </a:rPr>
              <a:t>girl</a:t>
            </a:r>
            <a:r>
              <a:rPr lang="es-MX" sz="8800" b="1" dirty="0" smtClean="0">
                <a:solidFill>
                  <a:srgbClr val="FF0066"/>
                </a:solidFill>
              </a:rPr>
              <a:t> / </a:t>
            </a:r>
            <a:r>
              <a:rPr lang="es-MX" sz="8800" b="1" dirty="0" err="1" smtClean="0">
                <a:solidFill>
                  <a:srgbClr val="FF0066"/>
                </a:solidFill>
              </a:rPr>
              <a:t>boy</a:t>
            </a:r>
            <a:endParaRPr lang="es-MX" sz="8800" b="1" dirty="0">
              <a:solidFill>
                <a:srgbClr val="FF0066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75" y="2420888"/>
            <a:ext cx="4119733" cy="3490002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636912"/>
            <a:ext cx="3121152" cy="3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2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7030A0"/>
                </a:solidFill>
              </a:rPr>
              <a:t>Spotlights</a:t>
            </a:r>
            <a:r>
              <a:rPr lang="es-MX" sz="8800" b="1" dirty="0">
                <a:solidFill>
                  <a:srgbClr val="7030A0"/>
                </a:solidFill>
              </a:rPr>
              <a:t> </a:t>
            </a:r>
            <a:r>
              <a:rPr lang="es-MX" sz="8800" b="1" dirty="0" smtClean="0">
                <a:solidFill>
                  <a:srgbClr val="7030A0"/>
                </a:solidFill>
              </a:rPr>
              <a:t>/light show</a:t>
            </a:r>
            <a:endParaRPr lang="es-MX" sz="8800" b="1" dirty="0">
              <a:solidFill>
                <a:srgbClr val="7030A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08" y="2384400"/>
            <a:ext cx="6228184" cy="389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7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48" y="1622960"/>
            <a:ext cx="7308304" cy="4870463"/>
          </a:xfrm>
          <a:prstGeom prst="rect">
            <a:avLst/>
          </a:prstGeom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00B050"/>
                </a:solidFill>
              </a:rPr>
              <a:t>Gifts</a:t>
            </a:r>
            <a:endParaRPr lang="es-MX" sz="8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4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tx2">
                    <a:lumMod val="50000"/>
                  </a:schemeClr>
                </a:solidFill>
              </a:rPr>
              <a:t>Guest</a:t>
            </a:r>
            <a:endParaRPr lang="es-MX" sz="8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8" b="-27898"/>
          <a:stretch/>
        </p:blipFill>
        <p:spPr>
          <a:xfrm>
            <a:off x="2411760" y="2834145"/>
            <a:ext cx="432048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3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bg2">
                    <a:lumMod val="25000"/>
                  </a:schemeClr>
                </a:solidFill>
              </a:rPr>
              <a:t>Buddies</a:t>
            </a:r>
            <a:endParaRPr lang="es-MX" sz="8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2564903"/>
            <a:ext cx="60007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4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s-MX" sz="6600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Vocabulary</a:t>
            </a:r>
            <a:endParaRPr lang="es-MX" sz="66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49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C000"/>
                </a:solidFill>
              </a:rPr>
              <a:t>Bachelor</a:t>
            </a:r>
            <a:endParaRPr lang="es-MX" sz="8800" b="1" dirty="0">
              <a:solidFill>
                <a:srgbClr val="FFC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085" y="2492896"/>
            <a:ext cx="5067829" cy="342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4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52128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chemeClr val="bg2">
                    <a:lumMod val="50000"/>
                  </a:schemeClr>
                </a:solidFill>
              </a:rPr>
              <a:t>Groom / Bride</a:t>
            </a:r>
            <a:endParaRPr lang="es-MX" sz="8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56" y="2348880"/>
            <a:ext cx="4039096" cy="4039096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348880"/>
            <a:ext cx="345638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00B050"/>
                </a:solidFill>
              </a:rPr>
              <a:t>Football</a:t>
            </a:r>
            <a:r>
              <a:rPr lang="es-MX" sz="8800" b="1" dirty="0" smtClean="0">
                <a:solidFill>
                  <a:srgbClr val="00B050"/>
                </a:solidFill>
              </a:rPr>
              <a:t> (</a:t>
            </a:r>
            <a:r>
              <a:rPr lang="es-MX" sz="8800" b="1" dirty="0" err="1" smtClean="0">
                <a:solidFill>
                  <a:srgbClr val="00B050"/>
                </a:solidFill>
              </a:rPr>
              <a:t>party</a:t>
            </a:r>
            <a:r>
              <a:rPr lang="es-MX" sz="8800" b="1" dirty="0" smtClean="0">
                <a:solidFill>
                  <a:srgbClr val="00B050"/>
                </a:solidFill>
              </a:rPr>
              <a:t>)</a:t>
            </a:r>
            <a:endParaRPr lang="es-MX" sz="8800" b="1" dirty="0">
              <a:solidFill>
                <a:srgbClr val="00B05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892865"/>
            <a:ext cx="48768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7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66"/>
                </a:solidFill>
              </a:rPr>
              <a:t>Pregnant</a:t>
            </a:r>
            <a:r>
              <a:rPr lang="es-MX" sz="8800" b="1" dirty="0" smtClean="0">
                <a:solidFill>
                  <a:srgbClr val="FF0066"/>
                </a:solidFill>
              </a:rPr>
              <a:t> / </a:t>
            </a:r>
            <a:r>
              <a:rPr lang="es-MX" sz="8800" b="1" dirty="0" err="1" smtClean="0">
                <a:solidFill>
                  <a:srgbClr val="FF0066"/>
                </a:solidFill>
              </a:rPr>
              <a:t>mother</a:t>
            </a:r>
            <a:r>
              <a:rPr lang="es-MX" sz="8800" b="1" dirty="0" smtClean="0">
                <a:solidFill>
                  <a:srgbClr val="FF0066"/>
                </a:solidFill>
              </a:rPr>
              <a:t> to be</a:t>
            </a:r>
          </a:p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66"/>
                </a:solidFill>
              </a:rPr>
              <a:t>Expectant</a:t>
            </a:r>
            <a:r>
              <a:rPr lang="es-MX" sz="8800" b="1" dirty="0" smtClean="0">
                <a:solidFill>
                  <a:srgbClr val="FF0066"/>
                </a:solidFill>
              </a:rPr>
              <a:t> </a:t>
            </a:r>
            <a:r>
              <a:rPr lang="es-MX" sz="8800" b="1" dirty="0" err="1" smtClean="0">
                <a:solidFill>
                  <a:srgbClr val="FF0066"/>
                </a:solidFill>
              </a:rPr>
              <a:t>mother</a:t>
            </a:r>
            <a:endParaRPr lang="es-MX" sz="8800" b="1" dirty="0">
              <a:solidFill>
                <a:srgbClr val="FF0066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9" t="37473" r="24398"/>
          <a:stretch/>
        </p:blipFill>
        <p:spPr>
          <a:xfrm>
            <a:off x="3671276" y="2924944"/>
            <a:ext cx="1801091" cy="254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00"/>
                </a:solidFill>
              </a:rPr>
              <a:t>Howsewarming</a:t>
            </a:r>
            <a:endParaRPr lang="es-MX" sz="88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00"/>
                </a:solidFill>
              </a:rPr>
              <a:t>party</a:t>
            </a:r>
            <a:endParaRPr lang="es-MX" sz="8800" b="1" dirty="0">
              <a:solidFill>
                <a:srgbClr val="FF0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2996952"/>
            <a:ext cx="40386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9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rgbClr val="00B050"/>
                </a:solidFill>
              </a:rPr>
              <a:t>Block </a:t>
            </a:r>
            <a:r>
              <a:rPr lang="es-MX" sz="8800" b="1" dirty="0" err="1" smtClean="0">
                <a:solidFill>
                  <a:srgbClr val="00B050"/>
                </a:solidFill>
              </a:rPr>
              <a:t>party</a:t>
            </a:r>
            <a:endParaRPr lang="es-MX" sz="8800" b="1" dirty="0">
              <a:solidFill>
                <a:srgbClr val="00B05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24" y="2204864"/>
            <a:ext cx="5940152" cy="396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9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tx2">
                    <a:lumMod val="75000"/>
                  </a:schemeClr>
                </a:solidFill>
              </a:rPr>
              <a:t>Surprise</a:t>
            </a:r>
            <a:r>
              <a:rPr lang="es-MX" sz="88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s-MX" sz="8800" b="1" dirty="0" err="1" smtClean="0">
                <a:solidFill>
                  <a:schemeClr val="tx2">
                    <a:lumMod val="75000"/>
                  </a:schemeClr>
                </a:solidFill>
              </a:rPr>
              <a:t>party</a:t>
            </a:r>
            <a:endParaRPr lang="es-MX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28" y="2132856"/>
            <a:ext cx="60864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5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2">
                    <a:lumMod val="75000"/>
                  </a:schemeClr>
                </a:solidFill>
              </a:rPr>
              <a:t>Baby</a:t>
            </a:r>
            <a:r>
              <a:rPr lang="es-MX" sz="88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MX" sz="8800" b="1" dirty="0" err="1" smtClean="0">
                <a:solidFill>
                  <a:schemeClr val="accent2">
                    <a:lumMod val="75000"/>
                  </a:schemeClr>
                </a:solidFill>
              </a:rPr>
              <a:t>shower</a:t>
            </a:r>
            <a:endParaRPr lang="es-MX" sz="8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53" y="2748492"/>
            <a:ext cx="4569693" cy="304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3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4509120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9900"/>
                </a:solidFill>
              </a:rPr>
              <a:t>Family</a:t>
            </a:r>
            <a:r>
              <a:rPr lang="es-MX" sz="8800" b="1" dirty="0" smtClean="0">
                <a:solidFill>
                  <a:srgbClr val="FF9900"/>
                </a:solidFill>
              </a:rPr>
              <a:t> </a:t>
            </a:r>
            <a:r>
              <a:rPr lang="es-MX" sz="8800" b="1" dirty="0" err="1" smtClean="0">
                <a:solidFill>
                  <a:srgbClr val="FF9900"/>
                </a:solidFill>
              </a:rPr>
              <a:t>reunion</a:t>
            </a:r>
            <a:endParaRPr lang="es-MX" sz="8800" b="1" dirty="0">
              <a:solidFill>
                <a:srgbClr val="FF99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53" y="692696"/>
            <a:ext cx="3200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7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6">
                    <a:lumMod val="50000"/>
                  </a:schemeClr>
                </a:solidFill>
              </a:rPr>
              <a:t>barbecue</a:t>
            </a:r>
            <a:endParaRPr lang="es-MX" sz="8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240" y="2619756"/>
            <a:ext cx="4099520" cy="27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5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2264" y="908720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rgbClr val="00B0F0"/>
                </a:solidFill>
              </a:rPr>
              <a:t>A host</a:t>
            </a:r>
            <a:endParaRPr lang="es-MX" sz="8800" b="1" dirty="0">
              <a:solidFill>
                <a:srgbClr val="00B0F0"/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451" y="2492896"/>
            <a:ext cx="5076056" cy="339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4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736104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bg1">
                    <a:lumMod val="50000"/>
                  </a:schemeClr>
                </a:solidFill>
              </a:rPr>
              <a:t>Wedding</a:t>
            </a:r>
            <a:endParaRPr lang="es-MX" sz="8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64" y="2348880"/>
            <a:ext cx="7020272" cy="270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6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bg2">
                    <a:lumMod val="25000"/>
                  </a:schemeClr>
                </a:solidFill>
              </a:rPr>
              <a:t>Bachelor</a:t>
            </a:r>
            <a:r>
              <a:rPr lang="es-MX" sz="88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MX" sz="8800" b="1" dirty="0" err="1" smtClean="0">
                <a:solidFill>
                  <a:schemeClr val="bg2">
                    <a:lumMod val="25000"/>
                  </a:schemeClr>
                </a:solidFill>
              </a:rPr>
              <a:t>party</a:t>
            </a:r>
            <a:endParaRPr lang="es-MX" sz="8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69" y="2564904"/>
            <a:ext cx="6126480" cy="34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5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C000"/>
                </a:solidFill>
              </a:rPr>
              <a:t>Slumber</a:t>
            </a:r>
            <a:r>
              <a:rPr lang="es-MX" sz="8800" b="1" dirty="0" smtClean="0">
                <a:solidFill>
                  <a:srgbClr val="FFC000"/>
                </a:solidFill>
              </a:rPr>
              <a:t> </a:t>
            </a:r>
            <a:r>
              <a:rPr lang="es-MX" sz="8800" b="1" dirty="0" err="1" smtClean="0">
                <a:solidFill>
                  <a:srgbClr val="FFC000"/>
                </a:solidFill>
              </a:rPr>
              <a:t>party</a:t>
            </a:r>
            <a:endParaRPr lang="es-MX" sz="8800" b="1" dirty="0">
              <a:solidFill>
                <a:srgbClr val="FFC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564904"/>
            <a:ext cx="45339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5043055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00"/>
                </a:solidFill>
              </a:rPr>
              <a:t>Go</a:t>
            </a:r>
            <a:r>
              <a:rPr lang="es-MX" sz="8800" b="1" dirty="0" smtClean="0">
                <a:solidFill>
                  <a:srgbClr val="FF0000"/>
                </a:solidFill>
              </a:rPr>
              <a:t> to </a:t>
            </a:r>
            <a:r>
              <a:rPr lang="es-MX" sz="8800" b="1" dirty="0" err="1" smtClean="0">
                <a:solidFill>
                  <a:srgbClr val="FF0000"/>
                </a:solidFill>
              </a:rPr>
              <a:t>party</a:t>
            </a:r>
            <a:endParaRPr lang="es-MX" sz="8800" b="1" dirty="0">
              <a:solidFill>
                <a:srgbClr val="FF0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10"/>
          <a:stretch/>
        </p:blipFill>
        <p:spPr>
          <a:xfrm>
            <a:off x="1967880" y="1988840"/>
            <a:ext cx="5208240" cy="3054215"/>
          </a:xfrm>
          <a:prstGeom prst="rect">
            <a:avLst/>
          </a:prstGeom>
        </p:spPr>
      </p:pic>
      <p:sp>
        <p:nvSpPr>
          <p:cNvPr id="4" name="2 Marcador de contenido"/>
          <p:cNvSpPr txBox="1">
            <a:spLocks/>
          </p:cNvSpPr>
          <p:nvPr/>
        </p:nvSpPr>
        <p:spPr>
          <a:xfrm>
            <a:off x="609600" y="744488"/>
            <a:ext cx="8229600" cy="161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sz="8800" b="1" smtClean="0"/>
              <a:t>Go out to a disco</a:t>
            </a:r>
            <a:endParaRPr lang="es-MX" sz="8800" b="1" dirty="0"/>
          </a:p>
        </p:txBody>
      </p:sp>
    </p:spTree>
    <p:extLst>
      <p:ext uri="{BB962C8B-B14F-4D97-AF65-F5344CB8AC3E}">
        <p14:creationId xmlns:p14="http://schemas.microsoft.com/office/powerpoint/2010/main" val="325848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43167" y="481181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6">
                    <a:lumMod val="75000"/>
                  </a:schemeClr>
                </a:solidFill>
              </a:rPr>
              <a:t>Birthday</a:t>
            </a:r>
            <a:r>
              <a:rPr lang="es-MX" sz="8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MX" sz="8800" b="1" dirty="0" err="1" smtClean="0">
                <a:solidFill>
                  <a:schemeClr val="accent6">
                    <a:lumMod val="75000"/>
                  </a:schemeClr>
                </a:solidFill>
              </a:rPr>
              <a:t>party</a:t>
            </a:r>
            <a:endParaRPr lang="es-MX" sz="8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467" y="836712"/>
            <a:ext cx="3175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6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4389698"/>
            <a:ext cx="8229600" cy="161277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chemeClr val="accent2">
                    <a:lumMod val="75000"/>
                  </a:schemeClr>
                </a:solidFill>
              </a:rPr>
              <a:t>Quinceañera </a:t>
            </a:r>
            <a:r>
              <a:rPr lang="es-MX" sz="8800" b="1" dirty="0" err="1" smtClean="0">
                <a:solidFill>
                  <a:schemeClr val="accent2">
                    <a:lumMod val="75000"/>
                  </a:schemeClr>
                </a:solidFill>
              </a:rPr>
              <a:t>party</a:t>
            </a:r>
            <a:endParaRPr lang="es-MX" sz="8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22" y="1340768"/>
            <a:ext cx="2231881" cy="350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4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7030A0"/>
                </a:solidFill>
              </a:rPr>
              <a:t>celebrate</a:t>
            </a:r>
            <a:endParaRPr lang="es-MX" sz="8800" b="1" dirty="0">
              <a:solidFill>
                <a:srgbClr val="7030A0"/>
              </a:solidFill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00" y="2875944"/>
            <a:ext cx="3897200" cy="258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4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880120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6">
                    <a:lumMod val="75000"/>
                  </a:schemeClr>
                </a:solidFill>
              </a:rPr>
              <a:t>celebration</a:t>
            </a:r>
            <a:endParaRPr lang="es-MX" sz="8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76" y="2276872"/>
            <a:ext cx="6804248" cy="34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8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306</Words>
  <Application>Microsoft Office PowerPoint</Application>
  <PresentationFormat>Presentación en pantalla (4:3)</PresentationFormat>
  <Paragraphs>99</Paragraphs>
  <Slides>75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75</vt:i4>
      </vt:variant>
    </vt:vector>
  </HeadingPairs>
  <TitlesOfParts>
    <vt:vector size="76" baseType="lpstr">
      <vt:lpstr>Tema de Office</vt:lpstr>
      <vt:lpstr>Let’s Celebrate</vt:lpstr>
      <vt:lpstr>Modal Auxiliaries to make requests</vt:lpstr>
      <vt:lpstr>Can - Could</vt:lpstr>
      <vt:lpstr>Would / Will</vt:lpstr>
      <vt:lpstr>May</vt:lpstr>
      <vt:lpstr>Vocabulary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Repeat the vocabulary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Celebrate</dc:title>
  <dc:creator>Rosa Isela</dc:creator>
  <cp:lastModifiedBy>Rosa Isela</cp:lastModifiedBy>
  <cp:revision>14</cp:revision>
  <dcterms:created xsi:type="dcterms:W3CDTF">2015-06-25T15:53:08Z</dcterms:created>
  <dcterms:modified xsi:type="dcterms:W3CDTF">2015-06-26T00:08:45Z</dcterms:modified>
</cp:coreProperties>
</file>